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1" r:id="rId5"/>
    <p:sldId id="258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3EED72-3869-D784-1D73-D97786E690A0}" name="Rutherford, Taylor" initials="RT" userId="S::Taylor.Rutherford@lifelabs.com::06199392-2791-482a-a769-cc09e20ddaf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8103E-0BA2-45A6-B6AC-5B75C140D54C}" v="2" dt="2022-12-07T16:19:06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7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4105E-48CC-469F-BDC7-4CC56924E5EF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9BE1-EF6C-4569-8EAD-1A206F01F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4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F9BE1-EF6C-4569-8EAD-1A206F01F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9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F9BE1-EF6C-4569-8EAD-1A206F01F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7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0F9BE1-EF6C-4569-8EAD-1A206F01F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E0B34-0853-4B8F-BD45-2A56A7006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9DFEE-3722-4C78-9C07-7B80E9C59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BACAC-6E28-472F-8C84-6E94E517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881B-5C26-4BB9-97BE-7D1E470D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62D50-C283-4057-8AF2-17C433052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35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F9B35-1AAC-4670-A3DF-872A5681E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0CBC0-821E-4B7B-834F-1DD4CC138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009C8-1DE3-4257-8CBC-2B37B48D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DBFA6-472F-4DF1-896E-D69F943A3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525B0-1A0D-419F-A338-419B0ADD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8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193C2F-4AD7-4445-9AC5-B9D637851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2AEBC-F77F-496C-B396-2E82CEEB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E08D1-EDD1-407D-852B-4A3BFED3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19C8A-3EE2-467D-9513-3D3755B0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36B8C-9C59-4C82-846F-FC1DBB30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5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8225-5D56-4742-BD8A-748F134E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299F9-E00E-428D-8AC8-4FAB000EC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F8FAB-05CB-452D-9546-144C13253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BBCBB-F2D2-4C24-8C18-8C57520FB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CD820-EEFD-4B54-8E8B-1F811711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3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3F77-F2E7-4216-9EC2-810512F9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36ED-889D-4B81-BCCF-624673C2F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49AEF-C92A-4E70-8F74-92F6AEFE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034C0-C4B0-4249-8C00-4DFAB576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52D9C-9033-4D41-BAD3-6F99F840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8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4F42-A989-419F-8FD1-F5713898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0594-3EA2-48CE-9EB6-ADAC498EA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25EB4E-CD0D-4AB6-B473-B6E908ECC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7CD3E-D305-4908-9598-68BEDCCD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8D826-52E5-40C4-968E-BA4F1F36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EFE9-700F-4900-849C-054536BB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7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59C9E-3456-4A79-93F5-7EE28B63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A72D1-A32D-4CEE-920A-25B1E3206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2C3B2-A9CD-4D43-80E5-3E4D508F9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81BA4-DC8F-4B51-A188-072EA0565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D785A-030C-4BF2-AC80-BAE44D567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3572D0-ECE1-4D83-8E2D-3CC2EDEE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45FE88-FC18-451A-9DBF-CEFDC669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584AEA-0686-4501-A143-7656CE8B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4528-6820-4B37-82DE-8E692290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32004-480B-4E6A-A58D-F21572455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C68D5-B286-4D63-8E4D-0E4F86FDB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FE39C-07B4-4C23-A5A7-9FB9C673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7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C91A9-4E8C-4D6B-85C2-A53F02098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30AD5-B388-4BCB-942C-A47A85B38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64AB7-844A-4DD0-AC1C-95508FD1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807EF-8270-4075-9CE7-40116B85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793AF-EF8D-49F8-B271-B68FAFFF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F5BAD-C550-4362-974D-58B8CCAC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248DF-CD49-4358-B487-3BD66D58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F5EDE-E905-4016-AD2D-21021C38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82286-3298-44C0-9B1A-046BDAB3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7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6CED-671E-4F02-B9AF-5428D209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F3584A-BFBA-445D-B704-2C6A17A22B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82D7A-70EE-4ECB-90F4-07BC887AE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4DD3A-EFBD-4738-8F8A-35F80930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AF5B3-C5A5-4F34-AF10-09531C640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E2002-8217-4D79-9241-17EF7FB8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191D00-CA88-4836-86C1-DCCF670B2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A83E3-CE2D-403D-8E68-275CCC57D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32227-4064-48FA-B131-462F1211E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16091-0D21-45CB-83AB-4EF4739B0763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2579C-9CF4-4707-8564-39197D54E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3E804-A150-4351-927D-4EF8D96E4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CB90-FF73-4C6B-9606-57CF84AF2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labsgenetic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sk.genetics@lifelabs.com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ycarecompass.lifelabs.com/" TargetMode="External"/><Relationship Id="rId5" Type="http://schemas.openxmlformats.org/officeDocument/2006/relationships/hyperlink" Target="http://locations.lifelabs.com/" TargetMode="External"/><Relationship Id="rId4" Type="http://schemas.openxmlformats.org/officeDocument/2006/relationships/hyperlink" Target="mailto:Ask.Genetics@LifeLabs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labsgenetics.com/product/non-invasive-prenatal-test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felabsgenetics.com/product/non-invasive-prenatal-test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81ED-56B8-4893-A2B9-2A33F5B61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LifeLabs Genetics Website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A6E51-203C-436D-B60A-6EE985A7D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Holiday Hours</a:t>
            </a:r>
          </a:p>
        </p:txBody>
      </p:sp>
    </p:spTree>
    <p:extLst>
      <p:ext uri="{BB962C8B-B14F-4D97-AF65-F5344CB8AC3E}">
        <p14:creationId xmlns:p14="http://schemas.microsoft.com/office/powerpoint/2010/main" val="73028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9C3A-52B5-4B97-8073-1F864CDB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571"/>
            <a:ext cx="10515600" cy="62806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Change 1: Add a new banner to homepage carousel. It should appear on the rotation.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D39D9-9277-4FA5-95AE-0419C4E9B9CE}"/>
              </a:ext>
            </a:extLst>
          </p:cNvPr>
          <p:cNvSpPr txBox="1"/>
          <p:nvPr/>
        </p:nvSpPr>
        <p:spPr>
          <a:xfrm>
            <a:off x="272937" y="4578692"/>
            <a:ext cx="4115273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1A.</a:t>
            </a:r>
            <a:r>
              <a:rPr lang="en-US" dirty="0"/>
              <a:t> Image/layout like the Panorama e-reporting announcement but with the copy from 1B.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E93027-A195-40BD-8D13-3ED78CACD5F9}"/>
              </a:ext>
            </a:extLst>
          </p:cNvPr>
          <p:cNvSpPr txBox="1"/>
          <p:nvPr/>
        </p:nvSpPr>
        <p:spPr>
          <a:xfrm>
            <a:off x="307827" y="5576398"/>
            <a:ext cx="4080383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1C. Link to new page</a:t>
            </a:r>
          </a:p>
          <a:p>
            <a:endParaRPr lang="en-US" dirty="0"/>
          </a:p>
          <a:p>
            <a:r>
              <a:rPr lang="en-US" dirty="0"/>
              <a:t>“Read More” button links to a new page (see next slide for new page copy/details)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7BDA1-09A6-4133-84A1-88331B86FA22}"/>
              </a:ext>
            </a:extLst>
          </p:cNvPr>
          <p:cNvSpPr txBox="1"/>
          <p:nvPr/>
        </p:nvSpPr>
        <p:spPr>
          <a:xfrm>
            <a:off x="7305192" y="1868476"/>
            <a:ext cx="4191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https://www.lifelabsgenetics.com/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9E5946-0C60-4D4B-9C9D-D53E66CE9130}"/>
              </a:ext>
            </a:extLst>
          </p:cNvPr>
          <p:cNvCxnSpPr>
            <a:cxnSpLocks/>
          </p:cNvCxnSpPr>
          <p:nvPr/>
        </p:nvCxnSpPr>
        <p:spPr>
          <a:xfrm flipV="1">
            <a:off x="962424" y="4620192"/>
            <a:ext cx="0" cy="1708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4DEDE6-BB35-4FC7-8715-021096E6F29E}"/>
              </a:ext>
            </a:extLst>
          </p:cNvPr>
          <p:cNvSpPr txBox="1"/>
          <p:nvPr/>
        </p:nvSpPr>
        <p:spPr>
          <a:xfrm>
            <a:off x="4607898" y="4620192"/>
            <a:ext cx="7275980" cy="21852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</a:rPr>
              <a:t>1B. Copy for banner</a:t>
            </a:r>
            <a:endParaRPr lang="en-US" sz="1600" dirty="0">
              <a:solidFill>
                <a:schemeClr val="accent1"/>
              </a:solidFill>
            </a:endParaRPr>
          </a:p>
          <a:p>
            <a:endParaRPr lang="en-US" dirty="0"/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Holiday Season Turnaround Time for Panorama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NIPT Results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b="1" dirty="0"/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samples collected during the holiday period (Dec. 20 - Jan. 1) the reporting time may be slightly delayed, requiring up to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calendar days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when the sample reaches the lab. </a:t>
            </a:r>
          </a:p>
          <a:p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no Panorama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Non-Invasive Prenatal Test (NIPT) collections on </a:t>
            </a: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25, 26, and January 1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6F481-76C5-44D2-86FF-698AEB2179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98" y="1355978"/>
            <a:ext cx="5957001" cy="300880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4CFB34-80A3-4741-99D4-92E801F7FAC7}"/>
              </a:ext>
            </a:extLst>
          </p:cNvPr>
          <p:cNvCxnSpPr>
            <a:cxnSpLocks/>
          </p:cNvCxnSpPr>
          <p:nvPr/>
        </p:nvCxnSpPr>
        <p:spPr>
          <a:xfrm flipH="1" flipV="1">
            <a:off x="3187432" y="3355357"/>
            <a:ext cx="1977336" cy="1264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B01D62-C43E-4B83-AE4A-33E64096AA59}"/>
              </a:ext>
            </a:extLst>
          </p:cNvPr>
          <p:cNvCxnSpPr>
            <a:cxnSpLocks/>
          </p:cNvCxnSpPr>
          <p:nvPr/>
        </p:nvCxnSpPr>
        <p:spPr>
          <a:xfrm flipH="1" flipV="1">
            <a:off x="1978239" y="3781168"/>
            <a:ext cx="1826300" cy="17974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94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5E9F5D-4AB8-40D7-9208-B32CBBB5A0B5}"/>
              </a:ext>
            </a:extLst>
          </p:cNvPr>
          <p:cNvSpPr txBox="1"/>
          <p:nvPr/>
        </p:nvSpPr>
        <p:spPr>
          <a:xfrm>
            <a:off x="344096" y="3782767"/>
            <a:ext cx="10759567" cy="30021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2E.</a:t>
            </a:r>
            <a:r>
              <a:rPr lang="en-US" sz="1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Page Copy: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UPDATE FOR PATIENTS AND CLINICS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samples collected during the holiday period (Dec. 20 - Jan. 1) the reporting time may be slightly delayed, requiring up to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calendar days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the time the sample reaches the lab. If you have any questions, please contact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Ask.Genetics@LifeLabs.com</a:t>
            </a:r>
            <a:r>
              <a:rPr lang="en-US" sz="12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1-844-363-4357.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Panorama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Non-Invasive Prenatal Test (NIPT)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collections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25, 26, and January 1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Genetics Helpline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reached at 1-844-363-4357 (1-84-GENE-HELP) will have modified hours during the holiday period between December 24 and January 2. If customers have urgent inquiries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email: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Ask.Genetics@LifeLabs.com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This email address will be monitored regularly during the holiday season.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hours of operation for LifeLabs collection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the holiday season, please visit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http://locations.lifelabs.com</a:t>
            </a:r>
            <a:r>
              <a:rPr lang="en-US" sz="12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EC0017"/>
                </a:solidFill>
                <a:effectLst/>
                <a:latin typeface="Interstate-Regular"/>
                <a:ea typeface="Calibri" panose="020F0502020204030204" pitchFamily="34" charset="0"/>
                <a:cs typeface="Interstate-Regular"/>
              </a:rPr>
              <a:t>Happy Holidays!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Interstate-Regular"/>
                <a:ea typeface="Calibri" panose="020F0502020204030204" pitchFamily="34" charset="0"/>
                <a:cs typeface="Interstate-Regular"/>
              </a:rPr>
              <a:t>The LifeLabs Genetics Team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13F09-65E5-4DA3-8C3E-0274978E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67" y="52614"/>
            <a:ext cx="11938000" cy="75499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Change 2: Create a new webpage under the News &amp; Events section that the “Read More” button on the homepage links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90E75-61E0-4C47-AC4F-4C50DCCA9957}"/>
              </a:ext>
            </a:extLst>
          </p:cNvPr>
          <p:cNvSpPr txBox="1"/>
          <p:nvPr/>
        </p:nvSpPr>
        <p:spPr>
          <a:xfrm>
            <a:off x="7919461" y="6221225"/>
            <a:ext cx="2941285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2G. Link to: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2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http://locations.lifelabs.com</a:t>
            </a:r>
            <a:endParaRPr lang="en-US" sz="1200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ADB355A-06BA-4B3A-8951-9622D1065119}"/>
              </a:ext>
            </a:extLst>
          </p:cNvPr>
          <p:cNvCxnSpPr>
            <a:cxnSpLocks/>
          </p:cNvCxnSpPr>
          <p:nvPr/>
        </p:nvCxnSpPr>
        <p:spPr>
          <a:xfrm>
            <a:off x="7834393" y="5945959"/>
            <a:ext cx="867905" cy="2348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FC7156-B113-4516-8FCF-144B8104B836}"/>
              </a:ext>
            </a:extLst>
          </p:cNvPr>
          <p:cNvSpPr txBox="1"/>
          <p:nvPr/>
        </p:nvSpPr>
        <p:spPr>
          <a:xfrm>
            <a:off x="8419374" y="1117867"/>
            <a:ext cx="3516693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2B.</a:t>
            </a:r>
            <a:r>
              <a:rPr lang="en-US" dirty="0">
                <a:solidFill>
                  <a:srgbClr val="0070C0"/>
                </a:solidFill>
              </a:rPr>
              <a:t> Image to go in header image area on webpage</a:t>
            </a:r>
            <a:r>
              <a:rPr lang="en-US" dirty="0"/>
              <a:t> (image file attached to e-mail).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1F2DB-6A9A-4BA0-A949-7FFFDB97A678}"/>
              </a:ext>
            </a:extLst>
          </p:cNvPr>
          <p:cNvSpPr txBox="1"/>
          <p:nvPr/>
        </p:nvSpPr>
        <p:spPr>
          <a:xfrm>
            <a:off x="2404463" y="6128892"/>
            <a:ext cx="437293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2F.</a:t>
            </a:r>
            <a:r>
              <a:rPr lang="en-US" sz="1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Link to:</a:t>
            </a:r>
            <a:endParaRPr lang="en-US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mailto:Ask.Genetics@LifeLabs.com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875B61-8A7C-4873-BB50-03FC0D3FF62B}"/>
              </a:ext>
            </a:extLst>
          </p:cNvPr>
          <p:cNvCxnSpPr>
            <a:cxnSpLocks/>
          </p:cNvCxnSpPr>
          <p:nvPr/>
        </p:nvCxnSpPr>
        <p:spPr>
          <a:xfrm flipH="1">
            <a:off x="7743824" y="1486075"/>
            <a:ext cx="585063" cy="43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45FE31-A502-4242-AF08-972A62D52E27}"/>
              </a:ext>
            </a:extLst>
          </p:cNvPr>
          <p:cNvSpPr txBox="1"/>
          <p:nvPr/>
        </p:nvSpPr>
        <p:spPr>
          <a:xfrm>
            <a:off x="104880" y="1319131"/>
            <a:ext cx="351669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2A. </a:t>
            </a:r>
            <a:r>
              <a:rPr lang="en-US" dirty="0">
                <a:solidFill>
                  <a:srgbClr val="0070C0"/>
                </a:solidFill>
              </a:rPr>
              <a:t>URL for this new webpage</a:t>
            </a:r>
            <a:r>
              <a:rPr lang="en-US" dirty="0"/>
              <a:t>: </a:t>
            </a:r>
          </a:p>
          <a:p>
            <a:r>
              <a:rPr lang="en-US" sz="1800" dirty="0"/>
              <a:t>www.lifelabsgenetics.com/TAT-Results-Holidays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1DD37-5A12-4B53-A00F-2F68B5F12640}"/>
              </a:ext>
            </a:extLst>
          </p:cNvPr>
          <p:cNvSpPr txBox="1"/>
          <p:nvPr/>
        </p:nvSpPr>
        <p:spPr>
          <a:xfrm>
            <a:off x="343938" y="3328787"/>
            <a:ext cx="11574797" cy="4070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2D.</a:t>
            </a:r>
            <a:r>
              <a:rPr lang="en-US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Page Title: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Turnaround Times for Panorama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™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 Results During the Holiday Season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0028E3-1909-4690-A82E-10B970B83108}"/>
              </a:ext>
            </a:extLst>
          </p:cNvPr>
          <p:cNvCxnSpPr>
            <a:cxnSpLocks/>
          </p:cNvCxnSpPr>
          <p:nvPr/>
        </p:nvCxnSpPr>
        <p:spPr>
          <a:xfrm flipH="1" flipV="1">
            <a:off x="3456122" y="5678137"/>
            <a:ext cx="116237" cy="4809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091630-8A38-4E76-B6AF-6191107D0924}"/>
              </a:ext>
            </a:extLst>
          </p:cNvPr>
          <p:cNvCxnSpPr>
            <a:cxnSpLocks/>
          </p:cNvCxnSpPr>
          <p:nvPr/>
        </p:nvCxnSpPr>
        <p:spPr>
          <a:xfrm flipV="1">
            <a:off x="5084651" y="4948261"/>
            <a:ext cx="0" cy="12325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BDC9D90-06AB-47D3-B5CC-80DF1C9FC101}"/>
              </a:ext>
            </a:extLst>
          </p:cNvPr>
          <p:cNvSpPr txBox="1"/>
          <p:nvPr/>
        </p:nvSpPr>
        <p:spPr>
          <a:xfrm>
            <a:off x="7919461" y="2185132"/>
            <a:ext cx="3516693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2C.</a:t>
            </a:r>
            <a:r>
              <a:rPr lang="en-US" b="1" dirty="0"/>
              <a:t> </a:t>
            </a:r>
            <a:r>
              <a:rPr lang="en-US" dirty="0">
                <a:solidFill>
                  <a:srgbClr val="0070C0"/>
                </a:solidFill>
              </a:rPr>
              <a:t>Alt text for image</a:t>
            </a:r>
            <a:r>
              <a:rPr lang="en-US" dirty="0"/>
              <a:t>: </a:t>
            </a:r>
          </a:p>
          <a:p>
            <a:r>
              <a:rPr lang="en-US" dirty="0"/>
              <a:t>Coniferous tress blurred with snowflakes falling</a:t>
            </a:r>
          </a:p>
        </p:txBody>
      </p:sp>
      <p:pic>
        <p:nvPicPr>
          <p:cNvPr id="10" name="Picture 9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F0E0A0D3-F3ED-42FA-AFD8-A8313D1B7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627" y="1373974"/>
            <a:ext cx="3902506" cy="130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72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3F09-65E5-4DA3-8C3E-0274978E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7" y="-15498"/>
            <a:ext cx="12304448" cy="754999"/>
          </a:xfrm>
        </p:spPr>
        <p:txBody>
          <a:bodyPr>
            <a:noAutofit/>
          </a:bodyPr>
          <a:lstStyle/>
          <a:p>
            <a:r>
              <a:rPr lang="en-US" sz="1800" b="1" dirty="0"/>
              <a:t>Change 3: on Panorama Non-Invasive Prenatal Test Page: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https://www.lifelabsgenetics.com/product/non-invasive-prenatal-testing/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1DD37-5A12-4B53-A00F-2F68B5F12640}"/>
              </a:ext>
            </a:extLst>
          </p:cNvPr>
          <p:cNvSpPr txBox="1"/>
          <p:nvPr/>
        </p:nvSpPr>
        <p:spPr>
          <a:xfrm>
            <a:off x="785403" y="4931062"/>
            <a:ext cx="8195208" cy="17454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3A. Adjust the copy on the last bullet point to the text in the quotation marks: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“Panorama results are available within 7 – 10 days* of being received in the laboratory”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 the last bullet point add the text: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*Closures during holidays may affect reporting times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EA4586-4391-4B38-B173-A83293929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403" y="545266"/>
            <a:ext cx="10867616" cy="438579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091630-8A38-4E76-B6AF-6191107D0924}"/>
              </a:ext>
            </a:extLst>
          </p:cNvPr>
          <p:cNvCxnSpPr>
            <a:cxnSpLocks/>
          </p:cNvCxnSpPr>
          <p:nvPr/>
        </p:nvCxnSpPr>
        <p:spPr>
          <a:xfrm flipV="1">
            <a:off x="7735399" y="4423321"/>
            <a:ext cx="0" cy="507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71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1A0D6A-06FA-4F8E-974B-FA472A45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1357100"/>
            <a:ext cx="11103429" cy="349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8D33EB-995E-44EE-8DB9-C244149F42FA}"/>
              </a:ext>
            </a:extLst>
          </p:cNvPr>
          <p:cNvSpPr txBox="1"/>
          <p:nvPr/>
        </p:nvSpPr>
        <p:spPr>
          <a:xfrm>
            <a:off x="578575" y="4854862"/>
            <a:ext cx="8195208" cy="133966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4A. Add text below –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collection will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 on December 25, 26, and January 1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Closures during holidays may affect reporting times.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C38986-4838-4C1D-82E8-B92D68BEE971}"/>
              </a:ext>
            </a:extLst>
          </p:cNvPr>
          <p:cNvCxnSpPr>
            <a:cxnSpLocks/>
          </p:cNvCxnSpPr>
          <p:nvPr/>
        </p:nvCxnSpPr>
        <p:spPr>
          <a:xfrm flipV="1">
            <a:off x="1944199" y="4376057"/>
            <a:ext cx="0" cy="478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EF3E1F-2C5B-49B7-A9F8-C6743805AEC0}"/>
              </a:ext>
            </a:extLst>
          </p:cNvPr>
          <p:cNvSpPr txBox="1"/>
          <p:nvPr/>
        </p:nvSpPr>
        <p:spPr>
          <a:xfrm>
            <a:off x="578575" y="340310"/>
            <a:ext cx="11526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Change 4: on Panorama Non-Invasive Prenatal Test Page: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https://www.lifelabsgenetics.com/product/non-invasive-prenatal-testing/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415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3B2DFF8D74F4419860FEEC0A3EC71F" ma:contentTypeVersion="12" ma:contentTypeDescription="Create a new document." ma:contentTypeScope="" ma:versionID="a252126cc9daf5b7f0cc88c3a6a64489">
  <xsd:schema xmlns:xsd="http://www.w3.org/2001/XMLSchema" xmlns:xs="http://www.w3.org/2001/XMLSchema" xmlns:p="http://schemas.microsoft.com/office/2006/metadata/properties" xmlns:ns2="d2dcd152-7449-4d94-8e11-cd3898662dcf" xmlns:ns3="38b979ee-6612-4ced-890d-090b2b97554c" targetNamespace="http://schemas.microsoft.com/office/2006/metadata/properties" ma:root="true" ma:fieldsID="2c5f5957e7ea69ddf63cd166a0ab1e76" ns2:_="" ns3:_="">
    <xsd:import namespace="d2dcd152-7449-4d94-8e11-cd3898662dcf"/>
    <xsd:import namespace="38b979ee-6612-4ced-890d-090b2b9755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cd152-7449-4d94-8e11-cd3898662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e9baa54-90b8-436a-bc6c-6164c3dd8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b979ee-6612-4ced-890d-090b2b9755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29db645-0444-44ef-9b33-27dc2b0e49b4}" ma:internalName="TaxCatchAll" ma:showField="CatchAllData" ma:web="38b979ee-6612-4ced-890d-090b2b975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dcd152-7449-4d94-8e11-cd3898662dcf">
      <Terms xmlns="http://schemas.microsoft.com/office/infopath/2007/PartnerControls"/>
    </lcf76f155ced4ddcb4097134ff3c332f>
    <TaxCatchAll xmlns="38b979ee-6612-4ced-890d-090b2b97554c" xsi:nil="true"/>
  </documentManagement>
</p:properties>
</file>

<file path=customXml/itemProps1.xml><?xml version="1.0" encoding="utf-8"?>
<ds:datastoreItem xmlns:ds="http://schemas.openxmlformats.org/officeDocument/2006/customXml" ds:itemID="{FA20FAF9-9AEB-4ADB-B470-2470543C7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AA1D1-9772-4E5A-9D96-211904A49B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dcd152-7449-4d94-8e11-cd3898662dcf"/>
    <ds:schemaRef ds:uri="38b979ee-6612-4ced-890d-090b2b975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AB8F8C-5C4F-42F2-B64B-EFE9E8BC86A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38b979ee-6612-4ced-890d-090b2b97554c"/>
    <ds:schemaRef ds:uri="d2dcd152-7449-4d94-8e11-cd3898662dcf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568</Words>
  <Application>Microsoft Office PowerPoint</Application>
  <PresentationFormat>Widescreen</PresentationFormat>
  <Paragraphs>45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Interstate-Regular</vt:lpstr>
      <vt:lpstr>Office Theme</vt:lpstr>
      <vt:lpstr>LifeLabs Genetics Website Updates</vt:lpstr>
      <vt:lpstr>Change 1: Add a new banner to homepage carousel. It should appear on the rotation.</vt:lpstr>
      <vt:lpstr>Change 2: Create a new webpage under the News &amp; Events section that the “Read More” button on the homepage links to</vt:lpstr>
      <vt:lpstr>Change 3: on Panorama Non-Invasive Prenatal Test Page: https://www.lifelabsgenetics.com/product/non-invasive-prenatal-testing/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Lifelabs.com</dc:title>
  <dc:creator>Brubacher, Mary Grace</dc:creator>
  <cp:lastModifiedBy>Purov, Monika</cp:lastModifiedBy>
  <cp:revision>20</cp:revision>
  <dcterms:created xsi:type="dcterms:W3CDTF">2021-10-19T15:56:10Z</dcterms:created>
  <dcterms:modified xsi:type="dcterms:W3CDTF">2023-11-21T17:32:45Z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0x010100103B2DFF8D74F4419860FEEC0A3EC71F</vt:lpwstr>
  </property>
  <property fmtid="{D5CDD505-2E9C-101B-9397-08002B2CF9AE}" pid="3" name="MediaServiceImageTags">
    <vt:lpwstr/>
  </property>
</Properties>
</file>